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EC12F8-FE50-4E2E-AB3F-2717697822FD}" v="33" dt="2020-10-15T11:01:13.3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160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Тарас Гриценко" userId="9c8ec2b747f63d19" providerId="LiveId" clId="{32EC12F8-FE50-4E2E-AB3F-2717697822FD}"/>
    <pc:docChg chg="undo custSel modSld">
      <pc:chgData name="Тарас Гриценко" userId="9c8ec2b747f63d19" providerId="LiveId" clId="{32EC12F8-FE50-4E2E-AB3F-2717697822FD}" dt="2020-10-15T11:05:05.135" v="468"/>
      <pc:docMkLst>
        <pc:docMk/>
      </pc:docMkLst>
      <pc:sldChg chg="addSp modSp mod">
        <pc:chgData name="Тарас Гриценко" userId="9c8ec2b747f63d19" providerId="LiveId" clId="{32EC12F8-FE50-4E2E-AB3F-2717697822FD}" dt="2020-10-15T11:05:05.135" v="468"/>
        <pc:sldMkLst>
          <pc:docMk/>
          <pc:sldMk cId="501075494" sldId="256"/>
        </pc:sldMkLst>
        <pc:graphicFrameChg chg="add mod modGraphic">
          <ac:chgData name="Тарас Гриценко" userId="9c8ec2b747f63d19" providerId="LiveId" clId="{32EC12F8-FE50-4E2E-AB3F-2717697822FD}" dt="2020-10-15T11:04:17.450" v="445" actId="572"/>
          <ac:graphicFrameMkLst>
            <pc:docMk/>
            <pc:sldMk cId="501075494" sldId="256"/>
            <ac:graphicFrameMk id="2" creationId="{301CA7E6-1433-4D5B-85CB-B7C7D6A151EE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23.167" v="447"/>
          <ac:graphicFrameMkLst>
            <pc:docMk/>
            <pc:sldMk cId="501075494" sldId="256"/>
            <ac:graphicFrameMk id="3" creationId="{22933410-37E1-4691-BABA-EF29F1A736CD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20.905" v="446"/>
          <ac:graphicFrameMkLst>
            <pc:docMk/>
            <pc:sldMk cId="501075494" sldId="256"/>
            <ac:graphicFrameMk id="4" creationId="{FA6B98A5-E6A8-4ACA-AA2D-F8067A0B1A71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31.149" v="450"/>
          <ac:graphicFrameMkLst>
            <pc:docMk/>
            <pc:sldMk cId="501075494" sldId="256"/>
            <ac:graphicFrameMk id="5" creationId="{95CB0CD6-2A84-4261-867F-6905C54BFC43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34.127" v="452"/>
          <ac:graphicFrameMkLst>
            <pc:docMk/>
            <pc:sldMk cId="501075494" sldId="256"/>
            <ac:graphicFrameMk id="6" creationId="{294F3864-A880-4B4F-9FE5-66B71A32E1C5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32.502" v="451"/>
          <ac:graphicFrameMkLst>
            <pc:docMk/>
            <pc:sldMk cId="501075494" sldId="256"/>
            <ac:graphicFrameMk id="7" creationId="{505CFE47-4735-45AD-9DB2-ADA6C4F6DCA6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35.439" v="453"/>
          <ac:graphicFrameMkLst>
            <pc:docMk/>
            <pc:sldMk cId="501075494" sldId="256"/>
            <ac:graphicFrameMk id="8" creationId="{11EFA015-65F2-4111-83C1-EE61939CF125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36.883" v="454"/>
          <ac:graphicFrameMkLst>
            <pc:docMk/>
            <pc:sldMk cId="501075494" sldId="256"/>
            <ac:graphicFrameMk id="9" creationId="{573C9295-1B97-40A3-81EC-5307DD06FF6A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29.539" v="449"/>
          <ac:graphicFrameMkLst>
            <pc:docMk/>
            <pc:sldMk cId="501075494" sldId="256"/>
            <ac:graphicFrameMk id="10" creationId="{3BDB1CDA-9B32-47F6-8FDC-CA065E721A0A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25.394" v="448"/>
          <ac:graphicFrameMkLst>
            <pc:docMk/>
            <pc:sldMk cId="501075494" sldId="256"/>
            <ac:graphicFrameMk id="11" creationId="{7A28314E-E03B-4916-AF03-79CE04BF4C7E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47.846" v="459"/>
          <ac:graphicFrameMkLst>
            <pc:docMk/>
            <pc:sldMk cId="501075494" sldId="256"/>
            <ac:graphicFrameMk id="12" creationId="{85EC236B-B2CF-41F2-9CE8-C2D9925B5067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53.387" v="462"/>
          <ac:graphicFrameMkLst>
            <pc:docMk/>
            <pc:sldMk cId="501075494" sldId="256"/>
            <ac:graphicFrameMk id="13" creationId="{50916B5E-7A2D-45BE-82D6-9A6819094ACF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51.491" v="461"/>
          <ac:graphicFrameMkLst>
            <pc:docMk/>
            <pc:sldMk cId="501075494" sldId="256"/>
            <ac:graphicFrameMk id="14" creationId="{C2D2E189-11BD-4063-BA6C-C6E3713A6C21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49.883" v="460"/>
          <ac:graphicFrameMkLst>
            <pc:docMk/>
            <pc:sldMk cId="501075494" sldId="256"/>
            <ac:graphicFrameMk id="15" creationId="{DAA4CE31-86EB-4566-9DA2-8341B6994A30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5:03.162" v="467"/>
          <ac:graphicFrameMkLst>
            <pc:docMk/>
            <pc:sldMk cId="501075494" sldId="256"/>
            <ac:graphicFrameMk id="16" creationId="{B5FD7D3A-3E95-426D-B3C7-721928C10005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40.542" v="456"/>
          <ac:graphicFrameMkLst>
            <pc:docMk/>
            <pc:sldMk cId="501075494" sldId="256"/>
            <ac:graphicFrameMk id="17" creationId="{18196DC4-3A46-41A5-8C61-AC9A76343F1E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59.086" v="465"/>
          <ac:graphicFrameMkLst>
            <pc:docMk/>
            <pc:sldMk cId="501075494" sldId="256"/>
            <ac:graphicFrameMk id="18" creationId="{82E602B0-6EF4-4453-ADC0-C3C8A894541A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38.709" v="455"/>
          <ac:graphicFrameMkLst>
            <pc:docMk/>
            <pc:sldMk cId="501075494" sldId="256"/>
            <ac:graphicFrameMk id="19" creationId="{AAF4D41C-91C3-4E79-BC50-C980C3275142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45.908" v="458"/>
          <ac:graphicFrameMkLst>
            <pc:docMk/>
            <pc:sldMk cId="501075494" sldId="256"/>
            <ac:graphicFrameMk id="20" creationId="{7CE98E21-97FC-4342-BF45-2CCB6D5FF6B2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5:00.993" v="466"/>
          <ac:graphicFrameMkLst>
            <pc:docMk/>
            <pc:sldMk cId="501075494" sldId="256"/>
            <ac:graphicFrameMk id="21" creationId="{E4A881B1-3893-4BA0-A2AA-D49E52F1F25C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55.339" v="463"/>
          <ac:graphicFrameMkLst>
            <pc:docMk/>
            <pc:sldMk cId="501075494" sldId="256"/>
            <ac:graphicFrameMk id="22" creationId="{A48EEF46-DF00-4F5D-8475-1D20EE5452D4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5:05.135" v="468"/>
          <ac:graphicFrameMkLst>
            <pc:docMk/>
            <pc:sldMk cId="501075494" sldId="256"/>
            <ac:graphicFrameMk id="23" creationId="{52AD5B48-41F1-4D6D-8A17-EC7E91A05F2A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57.233" v="464"/>
          <ac:graphicFrameMkLst>
            <pc:docMk/>
            <pc:sldMk cId="501075494" sldId="256"/>
            <ac:graphicFrameMk id="24" creationId="{2BDABF61-2DAB-4D19-A8AA-BB7B8EBE3487}"/>
          </ac:graphicFrameMkLst>
        </pc:graphicFrameChg>
        <pc:graphicFrameChg chg="add mod modGraphic">
          <ac:chgData name="Тарас Гриценко" userId="9c8ec2b747f63d19" providerId="LiveId" clId="{32EC12F8-FE50-4E2E-AB3F-2717697822FD}" dt="2020-10-15T11:04:43.697" v="457"/>
          <ac:graphicFrameMkLst>
            <pc:docMk/>
            <pc:sldMk cId="501075494" sldId="256"/>
            <ac:graphicFrameMk id="25" creationId="{2C1AD09D-1DB3-47FC-A787-8A6C88D8543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379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361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432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245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14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894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314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628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24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077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484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75761-26B7-431B-8DDE-9537327000B9}" type="datetimeFigureOut">
              <a:rPr lang="uk-UA" smtClean="0"/>
              <a:t>15.10.2020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E5609-6AE8-4B4C-B597-8205AC28A8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413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301CA7E6-1433-4D5B-85CB-B7C7D6A15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175781"/>
              </p:ext>
            </p:extLst>
          </p:nvPr>
        </p:nvGraphicFramePr>
        <p:xfrm>
          <a:off x="195192" y="117855"/>
          <a:ext cx="1447985" cy="384302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1208613699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ВІННИЦЬКА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96848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Вінниця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66256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Жмеринка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95301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Козятин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9863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Ладижин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48620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Могилів-Подільський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9166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Хмільник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08459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1305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Бершадський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57717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Вінницький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9837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Гайсинський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08890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Жмеринський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4245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Іллінецький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18348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Калинівський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58256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Козятинський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01490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Крижопільський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6918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Липовецький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67899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Літинський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26134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Могилів-Подільський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74256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Мурованокуриловецький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96404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Немирівський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17698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Оратівський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8858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Піщанський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4044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Погребищенський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55713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Теплицький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43456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Тиврівський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14076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Томашпільський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62652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Тростянецький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6552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Тульчинський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3939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Хмільницький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12369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Чернівецький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27156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Чечельницький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4418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Шаргородський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26306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Ямпільський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112381"/>
                  </a:ext>
                </a:extLst>
              </a:tr>
            </a:tbl>
          </a:graphicData>
        </a:graphic>
      </p:graphicFrame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22933410-37E1-4691-BABA-EF29F1A73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820367"/>
              </p:ext>
            </p:extLst>
          </p:nvPr>
        </p:nvGraphicFramePr>
        <p:xfrm>
          <a:off x="1774412" y="117855"/>
          <a:ext cx="1447985" cy="237363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170601663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ВОЛИНСЬКА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80134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Луцьк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5249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Володимир-Волинський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07333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Ковель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36991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Нововолинськ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65139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Володимир-Волинський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91061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Горохівський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27288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Іваничівський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06936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Камінь-Каширський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38535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Ківерцівський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2769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Ковельський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19362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Локачинський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93502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Луцький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55017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Любешівський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33436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Любомльський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1920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Маневицький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19357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Ратнівський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20273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Рожищенський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07902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Старовижівський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50418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Турійський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790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Шацький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2341"/>
                  </a:ext>
                </a:extLst>
              </a:tr>
            </a:tbl>
          </a:graphicData>
        </a:graphic>
      </p:graphicFrame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FA6B98A5-E6A8-4ACA-AA2D-F8067A0B1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212470"/>
              </p:ext>
            </p:extLst>
          </p:nvPr>
        </p:nvGraphicFramePr>
        <p:xfrm>
          <a:off x="3341486" y="117855"/>
          <a:ext cx="1447985" cy="406908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4128879605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ДНІПРОПЕТРОВСЬКА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4000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Дніпро (міськрада)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2384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Вільногірськ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60266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Кам'янське  (міськрада)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66024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Жовті Води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60430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Кривий Ріг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36413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Марганець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17460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Нікополь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2029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Новомосковськ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5277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Павлоград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0458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Першотравенськ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5096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Покров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0866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Синельникове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37939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Тернівка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08474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Апостолівський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73446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Васильківський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59461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Верхньодніпровський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27358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Дніпровський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2811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Криворізький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74761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Криничанський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5747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Магдалинівський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00475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Межівський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5332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Нікопольський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64618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Новомосковський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650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Павлоградський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78369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Петриківський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11216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Петропавлівський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99254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Покровський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10076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П'ятихатський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45996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Синельниківський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22199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Солонянський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02399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Софіївський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13000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Томаківський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0764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Царичанський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91714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Широківський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12680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uk-UA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Юр'ївський</a:t>
                      </a:r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697059"/>
                  </a:ext>
                </a:extLst>
              </a:tr>
            </a:tbl>
          </a:graphicData>
        </a:graphic>
      </p:graphicFrame>
      <p:graphicFrame>
        <p:nvGraphicFramePr>
          <p:cNvPr id="5" name="Таблиця 4">
            <a:extLst>
              <a:ext uri="{FF2B5EF4-FFF2-40B4-BE49-F238E27FC236}">
                <a16:creationId xmlns:a16="http://schemas.microsoft.com/office/drawing/2014/main" id="{95CB0CD6-2A84-4261-867F-6905C54BF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174675"/>
              </p:ext>
            </p:extLst>
          </p:nvPr>
        </p:nvGraphicFramePr>
        <p:xfrm>
          <a:off x="4908006" y="117855"/>
          <a:ext cx="1447985" cy="327787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3256148910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ДОНЕЦЬКА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53890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Авдіївка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80624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Бахмут (міськрада)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0812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Вугледар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87223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Добропілля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94460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Дружківка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68841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Костянтинівка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47084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Краматорськ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92044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Лиман (міськрада)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04262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Мирноград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68954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Маріуполь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15176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Новогродівка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02548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uk-UA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Покровськ</a:t>
                      </a:r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(міськрада)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37454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Селидове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09904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Слов'янськ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0823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Торецьк (міськрада)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10225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Бахмутський район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28250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Великоновосілківський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41022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Волноваський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30417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Добропільський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95668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Костянтинівський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49307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Мангушський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8516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Мар'їнський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5238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Нікольський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05360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Олександрівський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51089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Покровський район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38637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Слов'янський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88391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Соледар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03357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Ясинуватський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464034"/>
                  </a:ext>
                </a:extLst>
              </a:tr>
            </a:tbl>
          </a:graphicData>
        </a:graphic>
      </p:graphicFrame>
      <p:graphicFrame>
        <p:nvGraphicFramePr>
          <p:cNvPr id="6" name="Таблиця 5">
            <a:extLst>
              <a:ext uri="{FF2B5EF4-FFF2-40B4-BE49-F238E27FC236}">
                <a16:creationId xmlns:a16="http://schemas.microsoft.com/office/drawing/2014/main" id="{294F3864-A880-4B4F-9FE5-66B71A32E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238047"/>
              </p:ext>
            </p:extLst>
          </p:nvPr>
        </p:nvGraphicFramePr>
        <p:xfrm>
          <a:off x="6488870" y="117855"/>
          <a:ext cx="1447985" cy="327787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162550425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ЖИТОМИРСЬКА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57209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Житомир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68631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Бердичів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05295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Коростень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38065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Малин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07132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Новоград-Волинський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23970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Андрушівський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33236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Баранівський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01408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Бердичівський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62822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Брусилівський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50029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Ємільчинський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15281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Житомирський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2595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Коростенський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09591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Коростишівський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7972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Лугинський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49677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Любарський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47318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Малинський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40894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Народицький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5068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Новоград-Волинський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28000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Овруцький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765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Олевський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7366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Попільнянський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65115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Пулинський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0688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Радомишльський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66623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Романівський 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97489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Ружинський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5239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Хорошівський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6455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Черняхівський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01164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Чуднівський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627051"/>
                  </a:ext>
                </a:extLst>
              </a:tr>
            </a:tbl>
          </a:graphicData>
        </a:graphic>
      </p:graphicFrame>
      <p:graphicFrame>
        <p:nvGraphicFramePr>
          <p:cNvPr id="7" name="Таблиця 6">
            <a:extLst>
              <a:ext uri="{FF2B5EF4-FFF2-40B4-BE49-F238E27FC236}">
                <a16:creationId xmlns:a16="http://schemas.microsoft.com/office/drawing/2014/main" id="{505CFE47-4735-45AD-9DB2-ADA6C4F6D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386355"/>
              </p:ext>
            </p:extLst>
          </p:nvPr>
        </p:nvGraphicFramePr>
        <p:xfrm>
          <a:off x="8043244" y="117855"/>
          <a:ext cx="1447985" cy="180848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3101824207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ЗАКАРПАТСЬКА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4431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Ужгород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63220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Берегове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89172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Мукачево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84923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Хуст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635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Чоп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04771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Берегівський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48009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Великоберезнянський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21786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Воловецький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8060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Іршавський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6860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Мукачівський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46401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Перечинський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06440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Рахівський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408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Свалявський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3319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Тячівський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23622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Ужгородський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469936"/>
                  </a:ext>
                </a:extLst>
              </a:tr>
            </a:tbl>
          </a:graphicData>
        </a:graphic>
      </p:graphicFrame>
      <p:graphicFrame>
        <p:nvGraphicFramePr>
          <p:cNvPr id="8" name="Таблиця 7">
            <a:extLst>
              <a:ext uri="{FF2B5EF4-FFF2-40B4-BE49-F238E27FC236}">
                <a16:creationId xmlns:a16="http://schemas.microsoft.com/office/drawing/2014/main" id="{11EFA015-65F2-4111-83C1-EE61939CF1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057471"/>
              </p:ext>
            </p:extLst>
          </p:nvPr>
        </p:nvGraphicFramePr>
        <p:xfrm>
          <a:off x="9610685" y="117855"/>
          <a:ext cx="1447985" cy="214757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1387137867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ЗАПОРІЗЬКА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15516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Запоріжжя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5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Бердянськ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57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Енергодар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16533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Мелітополь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743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Токмак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84231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Бердянський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27123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Василівський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94706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Веселівський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56550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Вільнянський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0260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Гуляйпільський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80068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Запорізький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92923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Мелітопольський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58303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Михайлівський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1093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Новомиколаївський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2483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Оріхівський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18682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Пологівський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89407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Приазовський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34765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Токмацький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231469"/>
                  </a:ext>
                </a:extLst>
              </a:tr>
            </a:tbl>
          </a:graphicData>
        </a:graphic>
      </p:graphicFrame>
      <p:graphicFrame>
        <p:nvGraphicFramePr>
          <p:cNvPr id="9" name="Таблиця 8">
            <a:extLst>
              <a:ext uri="{FF2B5EF4-FFF2-40B4-BE49-F238E27FC236}">
                <a16:creationId xmlns:a16="http://schemas.microsoft.com/office/drawing/2014/main" id="{573C9295-1B97-40A3-81EC-5307DD06F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135586"/>
              </p:ext>
            </p:extLst>
          </p:nvPr>
        </p:nvGraphicFramePr>
        <p:xfrm>
          <a:off x="11161944" y="117855"/>
          <a:ext cx="1447985" cy="214757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300070028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ІВАНО-ФРАНКІВСЬКА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302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Івано-Франківськ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76615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Бурштин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27229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Калуш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4784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Коломия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27769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Яремче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43013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Богородчанський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77900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Верховинський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59832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Галицький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8627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Городенківський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4462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Долинський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58971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Коломийський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7941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Косівський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73793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Надвірнянський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2684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Рогатинський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95466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Рожнятівський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07721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Снятинський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31581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Тисменицький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67628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Тлумацький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398301"/>
                  </a:ext>
                </a:extLst>
              </a:tr>
            </a:tbl>
          </a:graphicData>
        </a:graphic>
      </p:graphicFrame>
      <p:graphicFrame>
        <p:nvGraphicFramePr>
          <p:cNvPr id="10" name="Таблиця 9">
            <a:extLst>
              <a:ext uri="{FF2B5EF4-FFF2-40B4-BE49-F238E27FC236}">
                <a16:creationId xmlns:a16="http://schemas.microsoft.com/office/drawing/2014/main" id="{3BDB1CDA-9B32-47F6-8FDC-CA065E721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980899"/>
              </p:ext>
            </p:extLst>
          </p:nvPr>
        </p:nvGraphicFramePr>
        <p:xfrm>
          <a:off x="206218" y="4057694"/>
          <a:ext cx="1447985" cy="406908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756783844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КИЇВСЬКА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43928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Біла Церква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4693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Березань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7387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Бориспіль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174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Бровари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7235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Буча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5715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Васильків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53534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Ірпінь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95884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Обухів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31445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Переяслав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0120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Ржищів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72566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Славутич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8144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Фастів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53053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Баришівський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3953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Білоцерківський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02531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Богуславський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1171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Бориспільський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09669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Бородянський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62624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Броварський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06523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Васильківський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86884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Вишгородський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5150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Володарський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2983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Згурівський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2192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Іванківський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44476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Кагарлицький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7670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Києво-Святошинський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0902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Макарівський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83600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Миронівський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45351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Обухівський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6279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Переяслав-Хмельницький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83586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Поліський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16345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Рокитнянський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7194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Таращанський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79340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Тетіївський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2496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Фастівський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29918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Яготинський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255416"/>
                  </a:ext>
                </a:extLst>
              </a:tr>
            </a:tbl>
          </a:graphicData>
        </a:graphic>
      </p:graphicFrame>
      <p:graphicFrame>
        <p:nvGraphicFramePr>
          <p:cNvPr id="11" name="Таблиця 10">
            <a:extLst>
              <a:ext uri="{FF2B5EF4-FFF2-40B4-BE49-F238E27FC236}">
                <a16:creationId xmlns:a16="http://schemas.microsoft.com/office/drawing/2014/main" id="{7A28314E-E03B-4916-AF03-79CE04BF4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9693"/>
              </p:ext>
            </p:extLst>
          </p:nvPr>
        </p:nvGraphicFramePr>
        <p:xfrm>
          <a:off x="1768339" y="2589705"/>
          <a:ext cx="1447985" cy="180848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1887643652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ЛУГАНСЬКА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43280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Лисичанськ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13991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Рубіжне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69553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Сєвєродонецьк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41592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Біловодський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32327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Білокуракинський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76539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Кремінський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53503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Марківський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3998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Міловський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29301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Новоайдарський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40014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Новопсковський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88838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Попаснянський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3966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Сватівський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48669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Станично-Луганський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29459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Старобільський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51335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Троїцький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944776"/>
                  </a:ext>
                </a:extLst>
              </a:tr>
            </a:tbl>
          </a:graphicData>
        </a:graphic>
      </p:graphicFrame>
      <p:graphicFrame>
        <p:nvGraphicFramePr>
          <p:cNvPr id="12" name="Таблиця 11">
            <a:extLst>
              <a:ext uri="{FF2B5EF4-FFF2-40B4-BE49-F238E27FC236}">
                <a16:creationId xmlns:a16="http://schemas.microsoft.com/office/drawing/2014/main" id="{85EC236B-B2CF-41F2-9CE8-C2D9925B5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237871"/>
              </p:ext>
            </p:extLst>
          </p:nvPr>
        </p:nvGraphicFramePr>
        <p:xfrm>
          <a:off x="1768338" y="4496405"/>
          <a:ext cx="1447985" cy="282575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4225300325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ЛЬВІВСЬКА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15745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Львів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5091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Борислав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38293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Дрогобич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91338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Моршин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44723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Самбір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24404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Стрий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83909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Трускавець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7888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Червоноград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75728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Бродівський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84870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Буський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50462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Городоцький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70570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Дрогобицький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20278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Жовківський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28572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Золочівський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88876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Кам'янка-Бузький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722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Миколаївський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28300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Мостиський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70096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Перемишлянський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34732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Пустомитівський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67792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Радехівський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60899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Самбірський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9320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Сокальський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08365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Стрийський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11678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Яворівський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79889"/>
                  </a:ext>
                </a:extLst>
              </a:tr>
            </a:tbl>
          </a:graphicData>
        </a:graphic>
      </p:graphicFrame>
      <p:graphicFrame>
        <p:nvGraphicFramePr>
          <p:cNvPr id="13" name="Таблиця 12">
            <a:extLst>
              <a:ext uri="{FF2B5EF4-FFF2-40B4-BE49-F238E27FC236}">
                <a16:creationId xmlns:a16="http://schemas.microsoft.com/office/drawing/2014/main" id="{50916B5E-7A2D-45BE-82D6-9A6819094A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901366"/>
              </p:ext>
            </p:extLst>
          </p:nvPr>
        </p:nvGraphicFramePr>
        <p:xfrm>
          <a:off x="6471789" y="3493945"/>
          <a:ext cx="1447985" cy="282575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3908368078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МИКОЛАЇВСЬКА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31686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Миколаїв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5649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Вознесенськ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66830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Очаків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82102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Первомайськ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27130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Южноукраїнськ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6348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Арбузинський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40666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Баштанський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93752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Березанський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72800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Березнегуватський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24428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Братський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26772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Веселинівський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64132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Вітовський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6447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Вознесенський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91758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Врадіївський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96945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Доманівський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4411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Єланецький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16201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Казанківський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09920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Кривоозерський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78051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Миколаївський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47295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Новобузький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284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Новоодеський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91229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Очаківський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47515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Первомайський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6919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Снігурівський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349519"/>
                  </a:ext>
                </a:extLst>
              </a:tr>
            </a:tbl>
          </a:graphicData>
        </a:graphic>
      </p:graphicFrame>
      <p:graphicFrame>
        <p:nvGraphicFramePr>
          <p:cNvPr id="14" name="Таблиця 13">
            <a:extLst>
              <a:ext uri="{FF2B5EF4-FFF2-40B4-BE49-F238E27FC236}">
                <a16:creationId xmlns:a16="http://schemas.microsoft.com/office/drawing/2014/main" id="{C2D2E189-11BD-4063-BA6C-C6E3713A6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14976"/>
              </p:ext>
            </p:extLst>
          </p:nvPr>
        </p:nvGraphicFramePr>
        <p:xfrm>
          <a:off x="4914632" y="3493945"/>
          <a:ext cx="1447985" cy="406908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2366216210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ОДЕСЬКА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96886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Одеса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3843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Балта (міськрада)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513827"/>
                  </a:ext>
                </a:extLst>
              </a:tr>
              <a:tr h="92821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Білгород-Дністровський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8093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Біляївка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90944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Ізмаїл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2222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Чорноморськ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13474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Подільськ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54442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Теплодар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97732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Южне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9823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Ананьївський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43465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Арцизький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73004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Балтський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481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Березівський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75773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Білгород-Дністровський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88540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Біляївський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74547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Болградський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2642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Великомихайлівський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66923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Захарівський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79445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Іванівський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81523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Ізмаїльський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87784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Кілійський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52568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Кодимський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64541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Лиманський район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894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Любашівський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98875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Миколаївський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04727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Овідіопольський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642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Окнянський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98177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Подільський район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8664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Ренійський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43609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Роздільнянський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78004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Савранський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13900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Саратський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2963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Тарутинський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44688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Татарбунарський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58815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uk-UA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Ширяївський</a:t>
                      </a:r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754089"/>
                  </a:ext>
                </a:extLst>
              </a:tr>
            </a:tbl>
          </a:graphicData>
        </a:graphic>
      </p:graphicFrame>
      <p:graphicFrame>
        <p:nvGraphicFramePr>
          <p:cNvPr id="15" name="Таблиця 14">
            <a:extLst>
              <a:ext uri="{FF2B5EF4-FFF2-40B4-BE49-F238E27FC236}">
                <a16:creationId xmlns:a16="http://schemas.microsoft.com/office/drawing/2014/main" id="{DAA4CE31-86EB-4566-9DA2-8341B6994A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648375"/>
              </p:ext>
            </p:extLst>
          </p:nvPr>
        </p:nvGraphicFramePr>
        <p:xfrm>
          <a:off x="3336460" y="4299965"/>
          <a:ext cx="1447985" cy="361696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3592451972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ПОЛТАВСЬКА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51803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Полтава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9652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Гадяч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90950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Горішні Плавні (міськрада) 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6772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Кременчук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97070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Лубни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41270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Миргород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31583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Великобагачанський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7532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Гадяцький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93964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Глобинський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5137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Гребінківський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25186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Диканський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60664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Зіньківський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06788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Карлівський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274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Кобеляцький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44994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Козельщинський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64399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Котелевський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42480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Кременчуцький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63227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Лохвицький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8476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Лубенський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73870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Машівський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88852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Миргородський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80881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Новосанжарський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11151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Оржицький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23918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Пирятинський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31694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Полтавський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93146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Решетилівський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47458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Семенівський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08538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Хорольський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59548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Чорнухинський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76394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Чутівський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52665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Шишацький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479889"/>
                  </a:ext>
                </a:extLst>
              </a:tr>
            </a:tbl>
          </a:graphicData>
        </a:graphic>
      </p:graphicFrame>
      <p:graphicFrame>
        <p:nvGraphicFramePr>
          <p:cNvPr id="16" name="Таблиця 15">
            <a:extLst>
              <a:ext uri="{FF2B5EF4-FFF2-40B4-BE49-F238E27FC236}">
                <a16:creationId xmlns:a16="http://schemas.microsoft.com/office/drawing/2014/main" id="{B5FD7D3A-3E95-426D-B3C7-721928C10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646393"/>
              </p:ext>
            </p:extLst>
          </p:nvPr>
        </p:nvGraphicFramePr>
        <p:xfrm>
          <a:off x="6475672" y="6417915"/>
          <a:ext cx="1447985" cy="237363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728990583"/>
                    </a:ext>
                  </a:extLst>
                </a:gridCol>
              </a:tblGrid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РІВНЕНСЬКА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9056673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Рівне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5324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Дубно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453350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Вараш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18350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Острог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455210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Березнівський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306578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Володимирецький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786855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Гощанський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418676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Демидівський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282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Дубенський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012036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Дубровицький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166208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Зарічненський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385043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Здолбунівський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066820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Корецький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577319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Костопільський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427764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Млинівський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002271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Острозький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101010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Радивилівський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110363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Рівненський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367316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Рокитнівський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241938"/>
                  </a:ext>
                </a:extLst>
              </a:tr>
              <a:tr h="764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Сарненський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180027"/>
                  </a:ext>
                </a:extLst>
              </a:tr>
            </a:tbl>
          </a:graphicData>
        </a:graphic>
      </p:graphicFrame>
      <p:graphicFrame>
        <p:nvGraphicFramePr>
          <p:cNvPr id="17" name="Таблиця 16">
            <a:extLst>
              <a:ext uri="{FF2B5EF4-FFF2-40B4-BE49-F238E27FC236}">
                <a16:creationId xmlns:a16="http://schemas.microsoft.com/office/drawing/2014/main" id="{18196DC4-3A46-41A5-8C61-AC9A76343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472530"/>
              </p:ext>
            </p:extLst>
          </p:nvPr>
        </p:nvGraphicFramePr>
        <p:xfrm>
          <a:off x="9614383" y="2366293"/>
          <a:ext cx="1447985" cy="293878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1125343968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40021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Суми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84413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Глухів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48276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Конотоп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11218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Лебедин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74316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Охтирка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65287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Ромни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08985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Шостка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9548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Білопільський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1130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Буринський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2511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Великописарівський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36014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Глухівський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44564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Конотопський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30695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Краснопільський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67994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Кролевецький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36005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Лебединський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31906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Липоводолинський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36597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Недригайлівський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4893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Охтирський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59406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Путивльський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2591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Роменський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22240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Середино-Будський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53863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Сумський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20853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Тростянецький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03735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Шосткинський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687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Ямпільський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55439"/>
                  </a:ext>
                </a:extLst>
              </a:tr>
            </a:tbl>
          </a:graphicData>
        </a:graphic>
      </p:graphicFrame>
      <p:graphicFrame>
        <p:nvGraphicFramePr>
          <p:cNvPr id="18" name="Таблиця 17">
            <a:extLst>
              <a:ext uri="{FF2B5EF4-FFF2-40B4-BE49-F238E27FC236}">
                <a16:creationId xmlns:a16="http://schemas.microsoft.com/office/drawing/2014/main" id="{82E602B0-6EF4-4453-ADC0-C3C8A8945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542111"/>
              </p:ext>
            </p:extLst>
          </p:nvPr>
        </p:nvGraphicFramePr>
        <p:xfrm>
          <a:off x="9618151" y="5405941"/>
          <a:ext cx="1447985" cy="248666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3433967890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ТЕРНОПІЛЬСЬКА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3002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Тернопіль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31855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Бережани (міськрада)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95769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Кременець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38136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Чортків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53363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Бережанський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85879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Борщівський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03964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Бучацький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42842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Гусятинський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92028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Заліщицький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93203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Збаразький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59481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Зборівський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01181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Козівський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95514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Кременецький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73665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Лановецький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56232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Монастириський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87213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Підволочиський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00434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Підгаєцький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809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Теребовлянський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42834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Тернопільський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03318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Чортківський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18174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uk-UA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Шумський</a:t>
                      </a:r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747949"/>
                  </a:ext>
                </a:extLst>
              </a:tr>
            </a:tbl>
          </a:graphicData>
        </a:graphic>
      </p:graphicFrame>
      <p:graphicFrame>
        <p:nvGraphicFramePr>
          <p:cNvPr id="19" name="Таблиця 18">
            <a:extLst>
              <a:ext uri="{FF2B5EF4-FFF2-40B4-BE49-F238E27FC236}">
                <a16:creationId xmlns:a16="http://schemas.microsoft.com/office/drawing/2014/main" id="{AAF4D41C-91C3-4E79-BC50-C980C32751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83390"/>
              </p:ext>
            </p:extLst>
          </p:nvPr>
        </p:nvGraphicFramePr>
        <p:xfrm>
          <a:off x="8041237" y="2039365"/>
          <a:ext cx="1447985" cy="395605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1881979211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ХАРКІВСЬКА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22856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Харків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1956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Ізюм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63028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Куп'янськ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7617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Лозова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82645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Люботин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49757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Первомайський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42941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Чугуїв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6328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Балаклійський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96249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Барвінківський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78990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Близнюківський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46418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Богодухівський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0520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9599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Валківський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65641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Великобурлуцький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50387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Вовчанський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6407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Дворічанський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768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Дергачівський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71442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Зачепилівський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93497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Зміївський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95807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Золочівський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65363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Ізюмський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0357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Кегичівський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75823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Коломацький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77648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Красноградський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48567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Краснокутський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8962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Куп'янський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41219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Лозівський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64464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Нововодолазький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06945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Первомайський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10496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Печенізький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309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Сахновщинський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3818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Харківський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329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Чугуївський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015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Шевченківський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544787"/>
                  </a:ext>
                </a:extLst>
              </a:tr>
            </a:tbl>
          </a:graphicData>
        </a:graphic>
      </p:graphicFrame>
      <p:graphicFrame>
        <p:nvGraphicFramePr>
          <p:cNvPr id="20" name="Таблиця 19">
            <a:extLst>
              <a:ext uri="{FF2B5EF4-FFF2-40B4-BE49-F238E27FC236}">
                <a16:creationId xmlns:a16="http://schemas.microsoft.com/office/drawing/2014/main" id="{7CE98E21-97FC-4342-BF45-2CCB6D5FF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264799"/>
              </p:ext>
            </p:extLst>
          </p:nvPr>
        </p:nvGraphicFramePr>
        <p:xfrm>
          <a:off x="1769909" y="7432383"/>
          <a:ext cx="1447985" cy="158242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3321598780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ХЕРСОНСЬКА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99886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Херсон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67262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Гола Пристань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42438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Нова Каховка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14407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Білозерський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86714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Великолепетиський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2924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Великоолександрівський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08970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Високопільський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89950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Іванівський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3133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Каланчацький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1227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Нововоронцовський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44169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Новотроїцький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7844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Олешківський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33912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Чаплинський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149598"/>
                  </a:ext>
                </a:extLst>
              </a:tr>
            </a:tbl>
          </a:graphicData>
        </a:graphic>
      </p:graphicFrame>
      <p:graphicFrame>
        <p:nvGraphicFramePr>
          <p:cNvPr id="21" name="Таблиця 20">
            <a:extLst>
              <a:ext uri="{FF2B5EF4-FFF2-40B4-BE49-F238E27FC236}">
                <a16:creationId xmlns:a16="http://schemas.microsoft.com/office/drawing/2014/main" id="{E4A881B1-3893-4BA0-A2AA-D49E52F1F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357088"/>
              </p:ext>
            </p:extLst>
          </p:nvPr>
        </p:nvGraphicFramePr>
        <p:xfrm>
          <a:off x="8043794" y="6108445"/>
          <a:ext cx="1447985" cy="305181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537137726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ХМЕЛЬНИЦЬКА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48591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Хмельницький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07824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Кам'янець-Подільський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58597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Нетішин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42300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Славута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63989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Старокостянтинів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49605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Шепетівка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1451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Білогірський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34371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Віньковецький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5193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Волочиський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62106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Городоцький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02114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Деражнянський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98304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Дунаєвецький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81258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Ізяславський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11260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Кам'янець-Подільський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503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Красилівський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05249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Летичівський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97028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Новоушицький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7667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Полонський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43257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Славутський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37660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Старокостянтинівський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53671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Старосинявський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22108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Теофіпольський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36048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Хмельницький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4790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Чемеровецький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36819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Шепетівський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35133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Ярмолинецький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273599"/>
                  </a:ext>
                </a:extLst>
              </a:tr>
            </a:tbl>
          </a:graphicData>
        </a:graphic>
      </p:graphicFrame>
      <p:graphicFrame>
        <p:nvGraphicFramePr>
          <p:cNvPr id="22" name="Таблиця 21">
            <a:extLst>
              <a:ext uri="{FF2B5EF4-FFF2-40B4-BE49-F238E27FC236}">
                <a16:creationId xmlns:a16="http://schemas.microsoft.com/office/drawing/2014/main" id="{A48EEF46-DF00-4F5D-8475-1D20EE5452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021567"/>
              </p:ext>
            </p:extLst>
          </p:nvPr>
        </p:nvGraphicFramePr>
        <p:xfrm>
          <a:off x="11161944" y="2354131"/>
          <a:ext cx="1447985" cy="305181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2836720439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ЧЕРКАСЬКА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43139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Черкаси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7005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Ватутіне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70161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Золотоноша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11700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Канів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6277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Сміла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41964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Умань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25563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Городищенський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83961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Драбівський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81761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Жашківський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60032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Звенигородський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9237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Золотоніський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45410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Кам'янський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4731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2469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Катеринопільський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7543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Корсунь-Шевченківський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27543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Лисянський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3653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Маньківський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13942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Монастирищенський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70892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Смілянський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6929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Тальнівський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54525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Уманський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0561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Христинівський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12538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Черкаський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11795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Чигиринський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78446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Чорнобаївський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87982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uk-UA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Шполянський</a:t>
                      </a:r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775341"/>
                  </a:ext>
                </a:extLst>
              </a:tr>
            </a:tbl>
          </a:graphicData>
        </a:graphic>
      </p:graphicFrame>
      <p:graphicFrame>
        <p:nvGraphicFramePr>
          <p:cNvPr id="23" name="Таблиця 22">
            <a:extLst>
              <a:ext uri="{FF2B5EF4-FFF2-40B4-BE49-F238E27FC236}">
                <a16:creationId xmlns:a16="http://schemas.microsoft.com/office/drawing/2014/main" id="{52AD5B48-41F1-4D6D-8A17-EC7E91A05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15334"/>
              </p:ext>
            </p:extLst>
          </p:nvPr>
        </p:nvGraphicFramePr>
        <p:xfrm>
          <a:off x="4897500" y="7658443"/>
          <a:ext cx="1447985" cy="158242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1606754550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ЧЕРНІВЕЦЬКА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97951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Чернівці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0771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Новодністровськ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43301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Вижницький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91875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Герцаївський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43757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Глибоцький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01097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Заставнівський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44007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Кельменецький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54566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Кіцманський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73537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Новоселицький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35485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Путильський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55523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Сокирянський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04423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Сторожинецький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46181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Хотинський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505146"/>
                  </a:ext>
                </a:extLst>
              </a:tr>
            </a:tbl>
          </a:graphicData>
        </a:graphic>
      </p:graphicFrame>
      <p:graphicFrame>
        <p:nvGraphicFramePr>
          <p:cNvPr id="24" name="Таблиця 23">
            <a:extLst>
              <a:ext uri="{FF2B5EF4-FFF2-40B4-BE49-F238E27FC236}">
                <a16:creationId xmlns:a16="http://schemas.microsoft.com/office/drawing/2014/main" id="{2BDABF61-2DAB-4D19-A8AA-BB7B8EBE3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486133"/>
              </p:ext>
            </p:extLst>
          </p:nvPr>
        </p:nvGraphicFramePr>
        <p:xfrm>
          <a:off x="11161944" y="5489446"/>
          <a:ext cx="1447985" cy="305181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3731763673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ЧЕРНІГІВСЬКА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74421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Чернігів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2024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Ніжин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67489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Новгород-Сіверський (міськрада)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46108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Прилуки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08837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Бахмацький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90091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Бобровицький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0156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Борзнянський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52441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Варвинський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84798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Городнянський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01873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Ічнянський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88480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Козелецький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56016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Коропський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517648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Корюківський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30567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Куликівський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813865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Менський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49534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Ніжинський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836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Новгород-Сіверський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8937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Носівський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48736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Прилуцький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45438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Ріпкинський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11703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Семенівський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5262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Сновський район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13920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Сосницький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229283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Срібнянський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484619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Талалаївський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118572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Чернігівський район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740147"/>
                  </a:ext>
                </a:extLst>
              </a:tr>
            </a:tbl>
          </a:graphicData>
        </a:graphic>
      </p:graphicFrame>
      <p:graphicFrame>
        <p:nvGraphicFramePr>
          <p:cNvPr id="25" name="Таблиця 24">
            <a:extLst>
              <a:ext uri="{FF2B5EF4-FFF2-40B4-BE49-F238E27FC236}">
                <a16:creationId xmlns:a16="http://schemas.microsoft.com/office/drawing/2014/main" id="{2C1AD09D-1DB3-47FC-A787-8A6C88D85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945081"/>
              </p:ext>
            </p:extLst>
          </p:nvPr>
        </p:nvGraphicFramePr>
        <p:xfrm>
          <a:off x="206218" y="8223593"/>
          <a:ext cx="1447985" cy="226060"/>
        </p:xfrm>
        <a:graphic>
          <a:graphicData uri="http://schemas.openxmlformats.org/drawingml/2006/table">
            <a:tbl>
              <a:tblPr/>
              <a:tblGrid>
                <a:gridCol w="1447985">
                  <a:extLst>
                    <a:ext uri="{9D8B030D-6E8A-4147-A177-3AD203B41FA5}">
                      <a16:colId xmlns:a16="http://schemas.microsoft.com/office/drawing/2014/main" val="3992886639"/>
                    </a:ext>
                  </a:extLst>
                </a:gridCol>
              </a:tblGrid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КИЇВ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45207"/>
                  </a:ext>
                </a:extLst>
              </a:tr>
              <a:tr h="84223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м. Київ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537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075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1931</Words>
  <Application>Microsoft Office PowerPoint</Application>
  <PresentationFormat>Аркуш A3 (297x420 мм)</PresentationFormat>
  <Paragraphs>588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Тарас Гриценко</dc:creator>
  <cp:lastModifiedBy>Тарас Гриценко</cp:lastModifiedBy>
  <cp:revision>19</cp:revision>
  <dcterms:created xsi:type="dcterms:W3CDTF">2020-08-27T11:01:11Z</dcterms:created>
  <dcterms:modified xsi:type="dcterms:W3CDTF">2020-10-15T11:05:12Z</dcterms:modified>
</cp:coreProperties>
</file>