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56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37C2FC-857C-36A0-8ED4-678D96CB3061}" name="Olena Forostian" initials="OF" userId="S::oforostian@hrs.net.ua::508805bd-3eec-4f11-acc4-8319616c24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6C5"/>
    <a:srgbClr val="8095CC"/>
    <a:srgbClr val="005793"/>
    <a:srgbClr val="487D84"/>
    <a:srgbClr val="9CC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0FDFB-82D3-4B30-A65E-3FA62F937458}" v="8" dt="2022-05-25T09:47:41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045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357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741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251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46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803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74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6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79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196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38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AAEB-6368-4F58-9435-46D0878AE0A9}" type="datetimeFigureOut">
              <a:rPr lang="ru-UA" smtClean="0"/>
              <a:t>05/25/2022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CC3B-31CB-4CE0-91EB-D0910AEE460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170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9BD25-E1EB-4BD2-B966-7C64501E5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r="1481"/>
          <a:stretch/>
        </p:blipFill>
        <p:spPr>
          <a:xfrm>
            <a:off x="0" y="-4432"/>
            <a:ext cx="6858000" cy="989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0C3604-9ED2-47E7-AEDF-0910AB1C7171}"/>
              </a:ext>
            </a:extLst>
          </p:cNvPr>
          <p:cNvSpPr txBox="1"/>
          <p:nvPr/>
        </p:nvSpPr>
        <p:spPr>
          <a:xfrm>
            <a:off x="706774" y="8420686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Телефон: 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531D-150A-4CDA-92BB-346624E3A795}"/>
              </a:ext>
            </a:extLst>
          </p:cNvPr>
          <p:cNvSpPr txBox="1"/>
          <p:nvPr/>
        </p:nvSpPr>
        <p:spPr>
          <a:xfrm>
            <a:off x="706774" y="8827143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487D84"/>
                </a:solidFill>
                <a:latin typeface="Century Gothic" panose="020B0502020202020204" pitchFamily="34" charset="0"/>
              </a:rPr>
              <a:t>E-Mail</a:t>
            </a:r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: 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F99D-81DA-47ED-B59D-D280F05AA20D}"/>
              </a:ext>
            </a:extLst>
          </p:cNvPr>
          <p:cNvSpPr txBox="1"/>
          <p:nvPr/>
        </p:nvSpPr>
        <p:spPr>
          <a:xfrm>
            <a:off x="706774" y="9208928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Адреса: 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59727-7169-412A-87F2-E929DE9B8FA9}"/>
              </a:ext>
            </a:extLst>
          </p:cNvPr>
          <p:cNvSpPr txBox="1"/>
          <p:nvPr/>
        </p:nvSpPr>
        <p:spPr>
          <a:xfrm>
            <a:off x="4637313" y="865415"/>
            <a:ext cx="14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B25967-D89F-40AC-9879-98F56D135633}"/>
              </a:ext>
            </a:extLst>
          </p:cNvPr>
          <p:cNvSpPr/>
          <p:nvPr/>
        </p:nvSpPr>
        <p:spPr>
          <a:xfrm>
            <a:off x="4931229" y="7886700"/>
            <a:ext cx="162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ДЛЯ 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</a:t>
            </a:r>
          </a:p>
        </p:txBody>
      </p:sp>
    </p:spTree>
    <p:extLst>
      <p:ext uri="{BB962C8B-B14F-4D97-AF65-F5344CB8AC3E}">
        <p14:creationId xmlns:p14="http://schemas.microsoft.com/office/powerpoint/2010/main" val="12392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181570-9A7A-4998-B903-9AAD08E93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r="1480"/>
          <a:stretch/>
        </p:blipFill>
        <p:spPr>
          <a:xfrm>
            <a:off x="0" y="-4432"/>
            <a:ext cx="6858000" cy="9910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96F13-805F-4BD8-88D8-73493DAC309A}"/>
              </a:ext>
            </a:extLst>
          </p:cNvPr>
          <p:cNvSpPr txBox="1"/>
          <p:nvPr/>
        </p:nvSpPr>
        <p:spPr>
          <a:xfrm>
            <a:off x="706774" y="8420686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Телефон:  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99425-E0A6-4C5D-9796-C17700D9C362}"/>
              </a:ext>
            </a:extLst>
          </p:cNvPr>
          <p:cNvSpPr txBox="1"/>
          <p:nvPr/>
        </p:nvSpPr>
        <p:spPr>
          <a:xfrm>
            <a:off x="706774" y="8827143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487D84"/>
                </a:solidFill>
                <a:latin typeface="Century Gothic" panose="020B0502020202020204" pitchFamily="34" charset="0"/>
              </a:rPr>
              <a:t>E-Mail</a:t>
            </a:r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:  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9E01B-9BFC-4BD9-B8DF-CB7221F6FF99}"/>
              </a:ext>
            </a:extLst>
          </p:cNvPr>
          <p:cNvSpPr txBox="1"/>
          <p:nvPr/>
        </p:nvSpPr>
        <p:spPr>
          <a:xfrm>
            <a:off x="706774" y="9219260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Адреса: 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78390C-E22E-457B-A96C-D2878E8B4DDC}"/>
              </a:ext>
            </a:extLst>
          </p:cNvPr>
          <p:cNvSpPr/>
          <p:nvPr/>
        </p:nvSpPr>
        <p:spPr>
          <a:xfrm>
            <a:off x="4931229" y="7886700"/>
            <a:ext cx="162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ДЛЯ 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E9AAD-C97D-95C9-10A0-B03039FD7D6D}"/>
              </a:ext>
            </a:extLst>
          </p:cNvPr>
          <p:cNvSpPr txBox="1"/>
          <p:nvPr/>
        </p:nvSpPr>
        <p:spPr>
          <a:xfrm>
            <a:off x="4637313" y="865415"/>
            <a:ext cx="14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3140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DBBACA-51A2-4784-B22C-FB0F6079F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1540"/>
          <a:stretch/>
        </p:blipFill>
        <p:spPr>
          <a:xfrm>
            <a:off x="0" y="-10540"/>
            <a:ext cx="6858000" cy="9916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89FE8-0E6D-4A2B-A154-9C516754E553}"/>
              </a:ext>
            </a:extLst>
          </p:cNvPr>
          <p:cNvSpPr txBox="1"/>
          <p:nvPr/>
        </p:nvSpPr>
        <p:spPr>
          <a:xfrm>
            <a:off x="706774" y="8420686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005793"/>
                </a:solidFill>
                <a:latin typeface="Century Gothic" panose="020B0502020202020204" pitchFamily="34" charset="0"/>
              </a:rPr>
              <a:t>Телефон:</a:t>
            </a:r>
            <a:endParaRPr lang="ru-UA" sz="1600">
              <a:solidFill>
                <a:srgbClr val="00579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2963A-7873-47CF-8AB3-3D7904E4B955}"/>
              </a:ext>
            </a:extLst>
          </p:cNvPr>
          <p:cNvSpPr txBox="1"/>
          <p:nvPr/>
        </p:nvSpPr>
        <p:spPr>
          <a:xfrm>
            <a:off x="706774" y="8827143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5793"/>
                </a:solidFill>
                <a:latin typeface="Century Gothic" panose="020B0502020202020204" pitchFamily="34" charset="0"/>
              </a:rPr>
              <a:t>E-Mail</a:t>
            </a:r>
            <a:r>
              <a:rPr lang="uk-UA" sz="1200">
                <a:solidFill>
                  <a:srgbClr val="005793"/>
                </a:solidFill>
                <a:latin typeface="Century Gothic" panose="020B0502020202020204" pitchFamily="34" charset="0"/>
              </a:rPr>
              <a:t>:  </a:t>
            </a:r>
            <a:endParaRPr lang="ru-UA" sz="1600">
              <a:solidFill>
                <a:srgbClr val="00579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81D7F-66C2-4566-B404-2C122D563CB9}"/>
              </a:ext>
            </a:extLst>
          </p:cNvPr>
          <p:cNvSpPr txBox="1"/>
          <p:nvPr/>
        </p:nvSpPr>
        <p:spPr>
          <a:xfrm>
            <a:off x="706774" y="9219260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005793"/>
                </a:solidFill>
                <a:latin typeface="Century Gothic" panose="020B0502020202020204" pitchFamily="34" charset="0"/>
              </a:rPr>
              <a:t>Адреса:  </a:t>
            </a:r>
            <a:endParaRPr lang="ru-UA" sz="1600">
              <a:solidFill>
                <a:srgbClr val="00579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667F4D-FA55-4655-8A08-2429EF621ACD}"/>
              </a:ext>
            </a:extLst>
          </p:cNvPr>
          <p:cNvSpPr/>
          <p:nvPr/>
        </p:nvSpPr>
        <p:spPr>
          <a:xfrm>
            <a:off x="4931229" y="7886700"/>
            <a:ext cx="162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ДЛЯ 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DD7CF-148F-16B7-B6B7-11C65C243CBE}"/>
              </a:ext>
            </a:extLst>
          </p:cNvPr>
          <p:cNvSpPr txBox="1"/>
          <p:nvPr/>
        </p:nvSpPr>
        <p:spPr>
          <a:xfrm>
            <a:off x="4637313" y="865415"/>
            <a:ext cx="14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74359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56F17-45BE-46D7-AD55-88D0A71EB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1615"/>
          <a:stretch/>
        </p:blipFill>
        <p:spPr>
          <a:xfrm>
            <a:off x="0" y="-18176"/>
            <a:ext cx="6858000" cy="9924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E88AB-B310-438B-9328-1671FB57C9AD}"/>
              </a:ext>
            </a:extLst>
          </p:cNvPr>
          <p:cNvSpPr txBox="1"/>
          <p:nvPr/>
        </p:nvSpPr>
        <p:spPr>
          <a:xfrm>
            <a:off x="706774" y="8420686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6D86C5"/>
                </a:solidFill>
                <a:latin typeface="Century Gothic" panose="020B0502020202020204" pitchFamily="34" charset="0"/>
              </a:rPr>
              <a:t>Телефон:  </a:t>
            </a:r>
            <a:endParaRPr lang="ru-UA" sz="1600">
              <a:solidFill>
                <a:srgbClr val="6D86C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9CE06-7E68-452D-A80B-166DB6778EF6}"/>
              </a:ext>
            </a:extLst>
          </p:cNvPr>
          <p:cNvSpPr txBox="1"/>
          <p:nvPr/>
        </p:nvSpPr>
        <p:spPr>
          <a:xfrm>
            <a:off x="706774" y="8827143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D86C5"/>
                </a:solidFill>
                <a:latin typeface="Century Gothic" panose="020B0502020202020204" pitchFamily="34" charset="0"/>
              </a:rPr>
              <a:t>E-Mail</a:t>
            </a:r>
            <a:r>
              <a:rPr lang="uk-UA" sz="1200">
                <a:solidFill>
                  <a:srgbClr val="6D86C5"/>
                </a:solidFill>
                <a:latin typeface="Century Gothic" panose="020B0502020202020204" pitchFamily="34" charset="0"/>
              </a:rPr>
              <a:t>:  </a:t>
            </a:r>
            <a:endParaRPr lang="ru-UA" sz="1600">
              <a:solidFill>
                <a:srgbClr val="6D86C5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40ECA-E2CE-46E6-A6A1-63F154E2F28C}"/>
              </a:ext>
            </a:extLst>
          </p:cNvPr>
          <p:cNvSpPr txBox="1"/>
          <p:nvPr/>
        </p:nvSpPr>
        <p:spPr>
          <a:xfrm>
            <a:off x="706774" y="9224426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6D86C5"/>
                </a:solidFill>
                <a:latin typeface="Century Gothic" panose="020B0502020202020204" pitchFamily="34" charset="0"/>
              </a:rPr>
              <a:t>Адреса:  </a:t>
            </a:r>
            <a:endParaRPr lang="ru-UA" sz="1600">
              <a:solidFill>
                <a:srgbClr val="6D86C5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52089A-B1F4-4455-BF22-306DFFE5F49A}"/>
              </a:ext>
            </a:extLst>
          </p:cNvPr>
          <p:cNvSpPr/>
          <p:nvPr/>
        </p:nvSpPr>
        <p:spPr>
          <a:xfrm>
            <a:off x="4931229" y="7886700"/>
            <a:ext cx="162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ДЛЯ 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169EA-A0C2-0977-B6BE-CB55232A879B}"/>
              </a:ext>
            </a:extLst>
          </p:cNvPr>
          <p:cNvSpPr txBox="1"/>
          <p:nvPr/>
        </p:nvSpPr>
        <p:spPr>
          <a:xfrm>
            <a:off x="4637313" y="865415"/>
            <a:ext cx="14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34814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5B105B-F3B8-4322-ABBF-3DBC6D52F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r="143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47972-D0ED-4F2C-A0BA-F84989D61155}"/>
              </a:ext>
            </a:extLst>
          </p:cNvPr>
          <p:cNvSpPr txBox="1"/>
          <p:nvPr/>
        </p:nvSpPr>
        <p:spPr>
          <a:xfrm>
            <a:off x="2376266" y="7694711"/>
            <a:ext cx="1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Місце для дати</a:t>
            </a:r>
            <a:endParaRPr lang="ru-UA" b="1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C6D3D-0440-4410-9227-B896E162EB18}"/>
              </a:ext>
            </a:extLst>
          </p:cNvPr>
          <p:cNvSpPr txBox="1"/>
          <p:nvPr/>
        </p:nvSpPr>
        <p:spPr>
          <a:xfrm>
            <a:off x="706774" y="8812572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>
                <a:solidFill>
                  <a:srgbClr val="487D84"/>
                </a:solidFill>
                <a:latin typeface="Century Gothic" panose="020B0502020202020204" pitchFamily="34" charset="0"/>
              </a:rPr>
              <a:t>Телефон: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3AB18-90BC-4C11-83A8-657D548D99FD}"/>
              </a:ext>
            </a:extLst>
          </p:cNvPr>
          <p:cNvSpPr txBox="1"/>
          <p:nvPr/>
        </p:nvSpPr>
        <p:spPr>
          <a:xfrm>
            <a:off x="706774" y="9220786"/>
            <a:ext cx="328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487D84"/>
                </a:solidFill>
                <a:latin typeface="Century Gothic" panose="020B0502020202020204" pitchFamily="34" charset="0"/>
              </a:rPr>
              <a:t>E-Mail</a:t>
            </a:r>
            <a:endParaRPr lang="ru-UA" sz="1600">
              <a:solidFill>
                <a:srgbClr val="487D8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ABFC6E-7E92-48FA-A981-5E910DD91EAF}"/>
              </a:ext>
            </a:extLst>
          </p:cNvPr>
          <p:cNvSpPr/>
          <p:nvPr/>
        </p:nvSpPr>
        <p:spPr>
          <a:xfrm>
            <a:off x="4931229" y="7886700"/>
            <a:ext cx="162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ДЛЯ </a:t>
            </a:r>
            <a:r>
              <a:rPr lang="en-US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6B235-A05E-AD21-C7D1-9986F4E8FA6B}"/>
              </a:ext>
            </a:extLst>
          </p:cNvPr>
          <p:cNvSpPr txBox="1"/>
          <p:nvPr/>
        </p:nvSpPr>
        <p:spPr>
          <a:xfrm>
            <a:off x="4637313" y="865415"/>
            <a:ext cx="14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199098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_x043e__x0442__x043f__x0440__x0430__x0432__x0438__x0442__x0435__x043b__x044f_ xmlns="c8a33052-68e6-40ee-b421-cb425c877d9f" xsi:nil="true"/>
    <_x041e__x0442__x043f__x0440__x0430__x0432__x0438__x0442__x0435__x043b__x044c__x0434__x043e__x043a__x0443__x043c__x0435__x043d__x0442__x0430_ xmlns="c8a33052-68e6-40ee-b421-cb425c877d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8C0ADE04C6548BC20FDE0C2E09213" ma:contentTypeVersion="15" ma:contentTypeDescription="Create a new document." ma:contentTypeScope="" ma:versionID="b3ed9899162ad3c3d82fbf32046bfa52">
  <xsd:schema xmlns:xsd="http://www.w3.org/2001/XMLSchema" xmlns:xs="http://www.w3.org/2001/XMLSchema" xmlns:p="http://schemas.microsoft.com/office/2006/metadata/properties" xmlns:ns2="c8a33052-68e6-40ee-b421-cb425c877d9f" xmlns:ns3="dd89571a-6775-4665-83d9-09f41d25c687" targetNamespace="http://schemas.microsoft.com/office/2006/metadata/properties" ma:root="true" ma:fieldsID="ebdaa92531cfee2e5c6bda6e29f13118" ns2:_="" ns3:_="">
    <xsd:import namespace="c8a33052-68e6-40ee-b421-cb425c877d9f"/>
    <xsd:import namespace="dd89571a-6775-4665-83d9-09f41d25c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_x041e__x0442__x043f__x0440__x0430__x0432__x0438__x0442__x0435__x043b__x044c__x0434__x043e__x043a__x0443__x043c__x0435__x043d__x0442__x0430_" minOccurs="0"/>
                <xsd:element ref="ns2:_x0414__x0430__x0442__x0430__x043e__x0442__x043f__x0440__x0430__x0432__x0438__x0442__x0435__x043b__x044f_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33052-68e6-40ee-b421-cb425c877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x041e__x0442__x043f__x0440__x0430__x0432__x0438__x0442__x0435__x043b__x044c__x0434__x043e__x043a__x0443__x043c__x0435__x043d__x0442__x0430_" ma:index="18" nillable="true" ma:displayName="Отправитель документа" ma:description="Пример: @100% life&quot;" ma:format="Dropdown" ma:internalName="_x041e__x0442__x043f__x0440__x0430__x0432__x0438__x0442__x0435__x043b__x044c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43e__x0442__x043f__x0440__x0430__x0432__x0438__x0442__x0435__x043b__x044f_" ma:index="19" nillable="true" ma:displayName="Дата отправителя" ma:description="Дата получения файла от отправителя. Пример ГГГГММДД" ma:format="DateOnly" ma:internalName="_x0414__x0430__x0442__x0430__x043e__x0442__x043f__x0440__x0430__x0432__x0438__x0442__x0435__x043b__x044f_">
      <xsd:simpleType>
        <xsd:restriction base="dms:DateTim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9571a-6775-4665-83d9-09f41d25c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7497F-9E57-4920-ABF4-AF92924CC23B}">
  <ds:schemaRefs>
    <ds:schemaRef ds:uri="c8a33052-68e6-40ee-b421-cb425c877d9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F4ED0D-DD06-4654-ACD2-69C24C526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84DE6-1E0A-47DD-BA17-27DB98302897}">
  <ds:schemaRefs>
    <ds:schemaRef ds:uri="c8a33052-68e6-40ee-b421-cb425c877d9f"/>
    <ds:schemaRef ds:uri="dd89571a-6775-4665-83d9-09f41d25c6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</Words>
  <Application>Microsoft Office PowerPoint</Application>
  <PresentationFormat>A4 Paper (210x297 mm)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Melnychuk</dc:creator>
  <cp:lastModifiedBy>Oksana Romaniuk</cp:lastModifiedBy>
  <cp:revision>2</cp:revision>
  <dcterms:created xsi:type="dcterms:W3CDTF">2022-04-17T15:54:42Z</dcterms:created>
  <dcterms:modified xsi:type="dcterms:W3CDTF">2022-05-25T11:52:39Z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0x0101003998C0ADE04C6548BC20FDE0C2E09213</vt:lpwstr>
  </property>
</Properties>
</file>